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1" r:id="rId3"/>
    <p:sldId id="292" r:id="rId4"/>
    <p:sldId id="282" r:id="rId5"/>
    <p:sldId id="296" r:id="rId6"/>
    <p:sldId id="298" r:id="rId7"/>
    <p:sldId id="284" r:id="rId8"/>
    <p:sldId id="297" r:id="rId9"/>
    <p:sldId id="299" r:id="rId10"/>
    <p:sldId id="300" r:id="rId11"/>
    <p:sldId id="301" r:id="rId12"/>
    <p:sldId id="302" r:id="rId13"/>
    <p:sldId id="288" r:id="rId14"/>
    <p:sldId id="303" r:id="rId15"/>
    <p:sldId id="268" r:id="rId16"/>
    <p:sldId id="269" r:id="rId17"/>
    <p:sldId id="289" r:id="rId18"/>
    <p:sldId id="274" r:id="rId19"/>
    <p:sldId id="290" r:id="rId20"/>
    <p:sldId id="294" r:id="rId21"/>
    <p:sldId id="304" r:id="rId22"/>
    <p:sldId id="305" r:id="rId23"/>
    <p:sldId id="295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C31FC7-D826-4FC7-9CFB-DD2DFF6A388A}" v="2" dt="2022-11-02T16:40:07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20" autoAdjust="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s Neumann" userId="d0b6a0845a6263ce" providerId="LiveId" clId="{27FC44DA-5C21-432D-A83B-1A9D68169001}"/>
    <pc:docChg chg="undo custSel modSld">
      <pc:chgData name="Jens Neumann" userId="d0b6a0845a6263ce" providerId="LiveId" clId="{27FC44DA-5C21-432D-A83B-1A9D68169001}" dt="2022-10-19T15:52:39.788" v="48" actId="14100"/>
      <pc:docMkLst>
        <pc:docMk/>
      </pc:docMkLst>
      <pc:sldChg chg="addSp modSp mod">
        <pc:chgData name="Jens Neumann" userId="d0b6a0845a6263ce" providerId="LiveId" clId="{27FC44DA-5C21-432D-A83B-1A9D68169001}" dt="2022-10-19T14:36:55.059" v="26" actId="14100"/>
        <pc:sldMkLst>
          <pc:docMk/>
          <pc:sldMk cId="107863512" sldId="269"/>
        </pc:sldMkLst>
        <pc:picChg chg="add mod">
          <ac:chgData name="Jens Neumann" userId="d0b6a0845a6263ce" providerId="LiveId" clId="{27FC44DA-5C21-432D-A83B-1A9D68169001}" dt="2022-10-19T14:36:55.059" v="26" actId="14100"/>
          <ac:picMkLst>
            <pc:docMk/>
            <pc:sldMk cId="107863512" sldId="269"/>
            <ac:picMk id="3" creationId="{E8588FF6-7402-A158-B1E4-D0C2422B7BA3}"/>
          </ac:picMkLst>
        </pc:picChg>
      </pc:sldChg>
      <pc:sldChg chg="addSp delSp modSp mod">
        <pc:chgData name="Jens Neumann" userId="d0b6a0845a6263ce" providerId="LiveId" clId="{27FC44DA-5C21-432D-A83B-1A9D68169001}" dt="2022-10-19T13:10:27.026" v="5" actId="14100"/>
        <pc:sldMkLst>
          <pc:docMk/>
          <pc:sldMk cId="604744666" sldId="282"/>
        </pc:sldMkLst>
        <pc:picChg chg="add mod">
          <ac:chgData name="Jens Neumann" userId="d0b6a0845a6263ce" providerId="LiveId" clId="{27FC44DA-5C21-432D-A83B-1A9D68169001}" dt="2022-10-19T13:10:27.026" v="5" actId="14100"/>
          <ac:picMkLst>
            <pc:docMk/>
            <pc:sldMk cId="604744666" sldId="282"/>
            <ac:picMk id="5" creationId="{454AC611-2EED-64E7-C4F9-5DB45575E1DF}"/>
          </ac:picMkLst>
        </pc:picChg>
        <pc:inkChg chg="add">
          <ac:chgData name="Jens Neumann" userId="d0b6a0845a6263ce" providerId="LiveId" clId="{27FC44DA-5C21-432D-A83B-1A9D68169001}" dt="2022-10-19T13:09:57.201" v="0" actId="9405"/>
          <ac:inkMkLst>
            <pc:docMk/>
            <pc:sldMk cId="604744666" sldId="282"/>
            <ac:inkMk id="2" creationId="{426E2B46-4680-094F-676E-8BB06E1D19AF}"/>
          </ac:inkMkLst>
        </pc:inkChg>
        <pc:inkChg chg="add del">
          <ac:chgData name="Jens Neumann" userId="d0b6a0845a6263ce" providerId="LiveId" clId="{27FC44DA-5C21-432D-A83B-1A9D68169001}" dt="2022-10-19T13:10:15.169" v="3" actId="9405"/>
          <ac:inkMkLst>
            <pc:docMk/>
            <pc:sldMk cId="604744666" sldId="282"/>
            <ac:inkMk id="6" creationId="{E281BC7D-B47F-1AB6-9EAF-EA992B36107E}"/>
          </ac:inkMkLst>
        </pc:inkChg>
      </pc:sldChg>
      <pc:sldChg chg="addSp modSp mod">
        <pc:chgData name="Jens Neumann" userId="d0b6a0845a6263ce" providerId="LiveId" clId="{27FC44DA-5C21-432D-A83B-1A9D68169001}" dt="2022-10-19T14:41:22.573" v="30" actId="14100"/>
        <pc:sldMkLst>
          <pc:docMk/>
          <pc:sldMk cId="790777263" sldId="290"/>
        </pc:sldMkLst>
        <pc:picChg chg="add mod">
          <ac:chgData name="Jens Neumann" userId="d0b6a0845a6263ce" providerId="LiveId" clId="{27FC44DA-5C21-432D-A83B-1A9D68169001}" dt="2022-10-19T14:41:22.573" v="30" actId="14100"/>
          <ac:picMkLst>
            <pc:docMk/>
            <pc:sldMk cId="790777263" sldId="290"/>
            <ac:picMk id="3" creationId="{6FCA0518-712F-C82A-DD99-0322DF3714D7}"/>
          </ac:picMkLst>
        </pc:picChg>
      </pc:sldChg>
      <pc:sldChg chg="addSp modSp mod">
        <pc:chgData name="Jens Neumann" userId="d0b6a0845a6263ce" providerId="LiveId" clId="{27FC44DA-5C21-432D-A83B-1A9D68169001}" dt="2022-10-19T14:55:15.385" v="35" actId="14100"/>
        <pc:sldMkLst>
          <pc:docMk/>
          <pc:sldMk cId="3342471178" sldId="295"/>
        </pc:sldMkLst>
        <pc:picChg chg="add mod">
          <ac:chgData name="Jens Neumann" userId="d0b6a0845a6263ce" providerId="LiveId" clId="{27FC44DA-5C21-432D-A83B-1A9D68169001}" dt="2022-10-19T14:55:15.385" v="35" actId="14100"/>
          <ac:picMkLst>
            <pc:docMk/>
            <pc:sldMk cId="3342471178" sldId="295"/>
            <ac:picMk id="3" creationId="{15F90F5C-FECB-A673-4587-B46B9C39FADF}"/>
          </ac:picMkLst>
        </pc:picChg>
      </pc:sldChg>
      <pc:sldChg chg="addSp delSp modSp mod">
        <pc:chgData name="Jens Neumann" userId="d0b6a0845a6263ce" providerId="LiveId" clId="{27FC44DA-5C21-432D-A83B-1A9D68169001}" dt="2022-10-19T13:18:02.787" v="14"/>
        <pc:sldMkLst>
          <pc:docMk/>
          <pc:sldMk cId="993115821" sldId="297"/>
        </pc:sldMkLst>
        <pc:picChg chg="add del mod">
          <ac:chgData name="Jens Neumann" userId="d0b6a0845a6263ce" providerId="LiveId" clId="{27FC44DA-5C21-432D-A83B-1A9D68169001}" dt="2022-10-19T13:16:47.203" v="13" actId="478"/>
          <ac:picMkLst>
            <pc:docMk/>
            <pc:sldMk cId="993115821" sldId="297"/>
            <ac:picMk id="4" creationId="{208D8585-353F-7C94-74DF-169D51029653}"/>
          </ac:picMkLst>
        </pc:picChg>
        <pc:picChg chg="add mod">
          <ac:chgData name="Jens Neumann" userId="d0b6a0845a6263ce" providerId="LiveId" clId="{27FC44DA-5C21-432D-A83B-1A9D68169001}" dt="2022-10-19T13:18:02.787" v="14"/>
          <ac:picMkLst>
            <pc:docMk/>
            <pc:sldMk cId="993115821" sldId="297"/>
            <ac:picMk id="6" creationId="{0B20B7B4-EDA6-2E8F-D912-0CBA6243698B}"/>
          </ac:picMkLst>
        </pc:picChg>
      </pc:sldChg>
      <pc:sldChg chg="addSp delSp modSp mod">
        <pc:chgData name="Jens Neumann" userId="d0b6a0845a6263ce" providerId="LiveId" clId="{27FC44DA-5C21-432D-A83B-1A9D68169001}" dt="2022-10-19T13:15:19.152" v="10" actId="14100"/>
        <pc:sldMkLst>
          <pc:docMk/>
          <pc:sldMk cId="2000998156" sldId="298"/>
        </pc:sldMkLst>
        <pc:picChg chg="add mod">
          <ac:chgData name="Jens Neumann" userId="d0b6a0845a6263ce" providerId="LiveId" clId="{27FC44DA-5C21-432D-A83B-1A9D68169001}" dt="2022-10-19T13:15:19.152" v="10" actId="14100"/>
          <ac:picMkLst>
            <pc:docMk/>
            <pc:sldMk cId="2000998156" sldId="298"/>
            <ac:picMk id="4" creationId="{481B4FF2-30D7-2197-52B2-22267FFE6359}"/>
          </ac:picMkLst>
        </pc:picChg>
        <pc:inkChg chg="add del">
          <ac:chgData name="Jens Neumann" userId="d0b6a0845a6263ce" providerId="LiveId" clId="{27FC44DA-5C21-432D-A83B-1A9D68169001}" dt="2022-10-19T13:15:08.434" v="8" actId="9405"/>
          <ac:inkMkLst>
            <pc:docMk/>
            <pc:sldMk cId="2000998156" sldId="298"/>
            <ac:inkMk id="5" creationId="{85823921-A2F6-7CF2-BBA9-8932E38EFE0C}"/>
          </ac:inkMkLst>
        </pc:inkChg>
      </pc:sldChg>
      <pc:sldChg chg="addSp modSp mod">
        <pc:chgData name="Jens Neumann" userId="d0b6a0845a6263ce" providerId="LiveId" clId="{27FC44DA-5C21-432D-A83B-1A9D68169001}" dt="2022-10-19T15:06:23.743" v="39" actId="14100"/>
        <pc:sldMkLst>
          <pc:docMk/>
          <pc:sldMk cId="709310112" sldId="300"/>
        </pc:sldMkLst>
        <pc:picChg chg="add mod">
          <ac:chgData name="Jens Neumann" userId="d0b6a0845a6263ce" providerId="LiveId" clId="{27FC44DA-5C21-432D-A83B-1A9D68169001}" dt="2022-10-19T15:06:23.743" v="39" actId="14100"/>
          <ac:picMkLst>
            <pc:docMk/>
            <pc:sldMk cId="709310112" sldId="300"/>
            <ac:picMk id="4" creationId="{66ED9A10-8BD3-7BB5-893B-9475E530EE62}"/>
          </ac:picMkLst>
        </pc:picChg>
      </pc:sldChg>
      <pc:sldChg chg="addSp delSp modSp mod">
        <pc:chgData name="Jens Neumann" userId="d0b6a0845a6263ce" providerId="LiveId" clId="{27FC44DA-5C21-432D-A83B-1A9D68169001}" dt="2022-10-19T14:32:57.156" v="23" actId="14100"/>
        <pc:sldMkLst>
          <pc:docMk/>
          <pc:sldMk cId="2020681766" sldId="303"/>
        </pc:sldMkLst>
        <pc:picChg chg="add del mod">
          <ac:chgData name="Jens Neumann" userId="d0b6a0845a6263ce" providerId="LiveId" clId="{27FC44DA-5C21-432D-A83B-1A9D68169001}" dt="2022-10-19T14:32:01.816" v="20" actId="478"/>
          <ac:picMkLst>
            <pc:docMk/>
            <pc:sldMk cId="2020681766" sldId="303"/>
            <ac:picMk id="3" creationId="{B2FC4379-9B97-00D4-EBDA-C71FF3140E93}"/>
          </ac:picMkLst>
        </pc:picChg>
        <pc:picChg chg="add mod">
          <ac:chgData name="Jens Neumann" userId="d0b6a0845a6263ce" providerId="LiveId" clId="{27FC44DA-5C21-432D-A83B-1A9D68169001}" dt="2022-10-19T14:32:57.156" v="23" actId="14100"/>
          <ac:picMkLst>
            <pc:docMk/>
            <pc:sldMk cId="2020681766" sldId="303"/>
            <ac:picMk id="7" creationId="{65B1F979-7DC8-211C-2D3A-2EA51FABEC2D}"/>
          </ac:picMkLst>
        </pc:picChg>
        <pc:inkChg chg="add del">
          <ac:chgData name="Jens Neumann" userId="d0b6a0845a6263ce" providerId="LiveId" clId="{27FC44DA-5C21-432D-A83B-1A9D68169001}" dt="2022-10-19T14:31:47.056" v="17" actId="9405"/>
          <ac:inkMkLst>
            <pc:docMk/>
            <pc:sldMk cId="2020681766" sldId="303"/>
            <ac:inkMk id="4" creationId="{0F622616-6E04-F80C-B8BF-394DD659E9DC}"/>
          </ac:inkMkLst>
        </pc:inkChg>
      </pc:sldChg>
      <pc:sldChg chg="addSp delSp modSp mod">
        <pc:chgData name="Jens Neumann" userId="d0b6a0845a6263ce" providerId="LiveId" clId="{27FC44DA-5C21-432D-A83B-1A9D68169001}" dt="2022-10-19T15:15:24.313" v="45" actId="14100"/>
        <pc:sldMkLst>
          <pc:docMk/>
          <pc:sldMk cId="2586344635" sldId="304"/>
        </pc:sldMkLst>
        <pc:picChg chg="add mod">
          <ac:chgData name="Jens Neumann" userId="d0b6a0845a6263ce" providerId="LiveId" clId="{27FC44DA-5C21-432D-A83B-1A9D68169001}" dt="2022-10-19T15:15:24.313" v="45" actId="14100"/>
          <ac:picMkLst>
            <pc:docMk/>
            <pc:sldMk cId="2586344635" sldId="304"/>
            <ac:picMk id="4" creationId="{D27AF261-F40A-2D1C-13A1-C6C80610F16F}"/>
          </ac:picMkLst>
        </pc:picChg>
        <pc:inkChg chg="add del">
          <ac:chgData name="Jens Neumann" userId="d0b6a0845a6263ce" providerId="LiveId" clId="{27FC44DA-5C21-432D-A83B-1A9D68169001}" dt="2022-10-19T15:15:12.523" v="42" actId="9405"/>
          <ac:inkMkLst>
            <pc:docMk/>
            <pc:sldMk cId="2586344635" sldId="304"/>
            <ac:inkMk id="5" creationId="{19331A0E-9917-E3BB-887B-2DF66362F8FF}"/>
          </ac:inkMkLst>
        </pc:inkChg>
      </pc:sldChg>
      <pc:sldChg chg="addSp modSp mod">
        <pc:chgData name="Jens Neumann" userId="d0b6a0845a6263ce" providerId="LiveId" clId="{27FC44DA-5C21-432D-A83B-1A9D68169001}" dt="2022-10-19T15:52:39.788" v="48" actId="14100"/>
        <pc:sldMkLst>
          <pc:docMk/>
          <pc:sldMk cId="2192762917" sldId="305"/>
        </pc:sldMkLst>
        <pc:picChg chg="add mod">
          <ac:chgData name="Jens Neumann" userId="d0b6a0845a6263ce" providerId="LiveId" clId="{27FC44DA-5C21-432D-A83B-1A9D68169001}" dt="2022-10-19T15:52:39.788" v="48" actId="14100"/>
          <ac:picMkLst>
            <pc:docMk/>
            <pc:sldMk cId="2192762917" sldId="305"/>
            <ac:picMk id="4" creationId="{4A28F9DE-2197-754B-0CB1-E60A972CD29D}"/>
          </ac:picMkLst>
        </pc:picChg>
      </pc:sldChg>
    </pc:docChg>
  </pc:docChgLst>
  <pc:docChgLst>
    <pc:chgData name="Jens Neumann" userId="d0b6a0845a6263ce" providerId="LiveId" clId="{32C31FC7-D826-4FC7-9CFB-DD2DFF6A388A}"/>
    <pc:docChg chg="custSel modSld">
      <pc:chgData name="Jens Neumann" userId="d0b6a0845a6263ce" providerId="LiveId" clId="{32C31FC7-D826-4FC7-9CFB-DD2DFF6A388A}" dt="2022-11-02T16:40:23.234" v="14" actId="962"/>
      <pc:docMkLst>
        <pc:docMk/>
      </pc:docMkLst>
      <pc:sldChg chg="addSp delSp modSp mod">
        <pc:chgData name="Jens Neumann" userId="d0b6a0845a6263ce" providerId="LiveId" clId="{32C31FC7-D826-4FC7-9CFB-DD2DFF6A388A}" dt="2022-11-02T16:40:23.234" v="14" actId="962"/>
        <pc:sldMkLst>
          <pc:docMk/>
          <pc:sldMk cId="946681224" sldId="299"/>
        </pc:sldMkLst>
        <pc:picChg chg="add del mod">
          <ac:chgData name="Jens Neumann" userId="d0b6a0845a6263ce" providerId="LiveId" clId="{32C31FC7-D826-4FC7-9CFB-DD2DFF6A388A}" dt="2022-11-02T16:39:12.918" v="6" actId="478"/>
          <ac:picMkLst>
            <pc:docMk/>
            <pc:sldMk cId="946681224" sldId="299"/>
            <ac:picMk id="4" creationId="{A54EBBD8-F90C-CF59-C67C-B62465818B4D}"/>
          </ac:picMkLst>
        </pc:picChg>
        <pc:picChg chg="add mod">
          <ac:chgData name="Jens Neumann" userId="d0b6a0845a6263ce" providerId="LiveId" clId="{32C31FC7-D826-4FC7-9CFB-DD2DFF6A388A}" dt="2022-11-02T16:40:23.234" v="14" actId="962"/>
          <ac:picMkLst>
            <pc:docMk/>
            <pc:sldMk cId="946681224" sldId="299"/>
            <ac:picMk id="6" creationId="{B1034C8B-5A42-4681-E10D-853285C110E8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19T13:09:57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9810,'31'-28'2822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B3D09-EA1A-424E-A411-ACE146610CE8}" type="datetimeFigureOut">
              <a:rPr lang="da-DK" smtClean="0"/>
              <a:t>02-11-2022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AC779-73F3-4C6B-944B-57026F665BA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1388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A9DF8B-6B66-49F6-A64D-5874A929D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4BB13B9-0C8A-4462-8A60-04832E08A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EB2B692-E28D-4160-9103-052B503F1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D54B-6B98-48E1-AC67-6C8534513B4B}" type="datetimeFigureOut">
              <a:rPr lang="da-DK" smtClean="0"/>
              <a:t>02-11-2022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837D316-4F82-417F-9F98-A07D4BDF4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2BD0D53-28BC-4CF9-AECF-D551578DA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D927-813A-493E-99C5-D0E3392453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464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99191-7337-4A60-86F4-1A9E8E78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105C46E-2EA2-4D5A-9D62-11BCB498E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13DB33E-7B3E-4F87-8B2F-EC3ABE2EA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D54B-6B98-48E1-AC67-6C8534513B4B}" type="datetimeFigureOut">
              <a:rPr lang="da-DK" smtClean="0"/>
              <a:t>02-11-2022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600BE7-1F19-4D2F-A79B-730DB0229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4F96441-3EDB-4E63-AB3A-71050F3C7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D927-813A-493E-99C5-D0E3392453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54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2A63BA8A-651D-4765-800E-6904917552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7A4855F-ADB5-4AD8-8446-43F9D92BB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27626DC-8A05-4EE5-8044-C8386566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D54B-6B98-48E1-AC67-6C8534513B4B}" type="datetimeFigureOut">
              <a:rPr lang="da-DK" smtClean="0"/>
              <a:t>02-11-2022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6F1E8F6-1ABD-444F-9160-16C35CCC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0C96238-37C9-4BEA-AA36-7B093A4B6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D927-813A-493E-99C5-D0E3392453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204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E9CF4-1C32-406E-9AE6-A33DC870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C0671FB-D327-450D-8137-54AF7FF5D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E5C311E-D337-450C-8D60-2731E6C6C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D54B-6B98-48E1-AC67-6C8534513B4B}" type="datetimeFigureOut">
              <a:rPr lang="da-DK" smtClean="0"/>
              <a:t>02-11-2022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BEBADB7-0D18-4CA3-86B8-7EDFCA3D6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EE1F859-98E2-4B08-B3A1-4C7D9D6D1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D927-813A-493E-99C5-D0E3392453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44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AC139-B7BD-4E04-A740-E415283FF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DE389DA-1A1F-4137-A34E-0B54FBC39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344EFF-BDB5-4FB8-9C59-C24DD57BC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D54B-6B98-48E1-AC67-6C8534513B4B}" type="datetimeFigureOut">
              <a:rPr lang="da-DK" smtClean="0"/>
              <a:t>02-11-2022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C535FAF-F9F6-4AC6-B52E-F6E85671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4529A1B-88EC-4CB4-9D0E-D8AE112C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D927-813A-493E-99C5-D0E3392453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79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AC1FD6-C33D-4B1C-9616-86FD0303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DA3E2CC-388E-497B-8205-CE081CF63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6F5A0E9-C267-4C8D-BA5D-748E07E98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40F178D-9891-445A-8B29-03BF1B80E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D54B-6B98-48E1-AC67-6C8534513B4B}" type="datetimeFigureOut">
              <a:rPr lang="da-DK" smtClean="0"/>
              <a:t>02-11-2022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151E608-A367-4C5C-AD71-12BBA44B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1DA8599-47EC-43BC-9CA8-CC7351068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D927-813A-493E-99C5-D0E3392453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907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F7D8BF-BE99-426D-89AB-7050D928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6A099EF-B2ED-4EB2-951A-0C7090C8B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FDD712E-7313-405F-83F8-658FC42C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0472FCF-D6B2-4A67-B4DA-C2203C383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0DD57B1-75CD-426C-AD9E-33D3218F49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5804C9C-D569-41BA-9AE7-A7FB55646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D54B-6B98-48E1-AC67-6C8534513B4B}" type="datetimeFigureOut">
              <a:rPr lang="da-DK" smtClean="0"/>
              <a:t>02-11-2022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BC9466A-9C33-4070-A04D-188E0664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15C3EA2-B1F3-46C2-83E8-B7C2D60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D927-813A-493E-99C5-D0E3392453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87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1CADD7-64D3-426D-9F65-136578F84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A363D6F-7721-4971-B496-0B0177CDA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D54B-6B98-48E1-AC67-6C8534513B4B}" type="datetimeFigureOut">
              <a:rPr lang="da-DK" smtClean="0"/>
              <a:t>02-11-2022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E3164EC-E0B8-4D62-8DDA-08D64A5D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67FB89B-6966-4440-9639-803DDCBE6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D927-813A-493E-99C5-D0E3392453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85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0E0B9F8E-155D-409D-B925-9402CD666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D54B-6B98-48E1-AC67-6C8534513B4B}" type="datetimeFigureOut">
              <a:rPr lang="da-DK" smtClean="0"/>
              <a:t>02-11-2022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3907EFB-7F06-45D5-B8F4-E7F8B2EE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42A1168-8A9A-4297-AACE-02C657EB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D927-813A-493E-99C5-D0E3392453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87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C7D93-24E0-4005-A9CE-57AD8F845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767E722-4571-4245-BFF7-DEC3AB83A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38AA7F7-7796-447B-9E7E-5F52CB3B8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9400144-C1B8-48D6-ABC0-95D1D8144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D54B-6B98-48E1-AC67-6C8534513B4B}" type="datetimeFigureOut">
              <a:rPr lang="da-DK" smtClean="0"/>
              <a:t>02-11-2022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304A4FC-D77B-4003-A5AD-E59046BD1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F46D4AA-8DA5-47D5-989F-858107221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D927-813A-493E-99C5-D0E3392453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628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54B3A-8F2C-4AB8-A8B6-AFCF27549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FCCBE6A-366B-450F-AAD9-BF9015661A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B7CF545-0EDF-4B54-B0E8-C7DF017F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2647FD6-85B5-479E-A8D9-D53CB04B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D54B-6B98-48E1-AC67-6C8534513B4B}" type="datetimeFigureOut">
              <a:rPr lang="da-DK" smtClean="0"/>
              <a:t>02-11-2022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932B4E4-66DC-4F8F-9AA3-8F1A1FB6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B66E57B-B692-439A-B87B-1AE1024C7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FD927-813A-493E-99C5-D0E3392453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853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1A689326-29F2-443F-816B-29BE06F4F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D9AB947-52C5-4D0E-9005-CB37DA3F2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E0170DE-302A-4296-B481-43BF63544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6D54B-6B98-48E1-AC67-6C8534513B4B}" type="datetimeFigureOut">
              <a:rPr lang="da-DK" smtClean="0"/>
              <a:t>02-11-2022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2C6A703-B73F-4875-9CC5-E38C2357B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A9B6DF4-4677-471C-8A90-1FE9B6F65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FD927-813A-493E-99C5-D0E33924536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914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Billede 1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24D266E-734C-4F0E-BAEE-102FA5F60D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1771BE1-A62E-4DEC-A979-6049493058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66ED9A10-8BD3-7BB5-893B-9475E530E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3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5CDB668-E466-42BB-AB87-EB34AAF3C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9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1E094FB-451A-4DE7-90CB-DD45A5169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DB91710-A6DF-40C3-AA02-989ECA915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D309CD7-F302-4DC2-A842-782ED47BA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5B1F979-7DC8-211C-2D3A-2EA51FABE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722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54C7E24-50D8-4B7B-A7C0-CCFB01113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0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9EDB81F-6F55-4460-B85F-A195483A2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E8588FF6-7402-A158-B1E4-D0C2422B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722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716900A-2294-40D5-9B65-A3A9664177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E49C13F-F7EA-4D04-BB1F-323CCB237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4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 descr="Et billede, der indeholder tekst, hus, gammel&#10;&#10;Automatisk genereret beskrivelse">
            <a:extLst>
              <a:ext uri="{FF2B5EF4-FFF2-40B4-BE49-F238E27FC236}">
                <a16:creationId xmlns:a16="http://schemas.microsoft.com/office/drawing/2014/main" id="{12613D69-23AC-4340-9F5D-19A7E177BB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6FCA0518-712F-C82A-DD99-0322DF371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7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ekst, udendørs, hus, skærmbillede&#10;&#10;Automatisk genereret beskrivelse">
            <a:extLst>
              <a:ext uri="{FF2B5EF4-FFF2-40B4-BE49-F238E27FC236}">
                <a16:creationId xmlns:a16="http://schemas.microsoft.com/office/drawing/2014/main" id="{CAAA0FF4-6288-47C6-9EFC-A5A7D2AD5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6BB3ACC-A555-490A-A4D8-2E1EAB4B6A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6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7EF080A-CFBB-4524-88C5-3533B9EA37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D27AF261-F40A-2D1C-13A1-C6C80610F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722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AD49A4A-094A-4345-8552-8F2FC93D13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4A28F9DE-2197-754B-0CB1-E60A972CD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721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6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FB6365B-5212-4632-B2CF-43CF1F4E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15F90F5C-FECB-A673-4587-B46B9C39F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722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7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3E4550D-B273-4B3F-9DE0-B1B7C7342A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2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4068EC0-D155-47DB-A47B-003E1C01A6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426E2B46-4680-094F-676E-8BB06E1D19AF}"/>
                  </a:ext>
                </a:extLst>
              </p14:cNvPr>
              <p14:cNvContentPartPr/>
              <p14:nvPr/>
            </p14:nvContentPartPr>
            <p14:xfrm>
              <a:off x="4510609" y="4297913"/>
              <a:ext cx="11520" cy="10440"/>
            </p14:xfrm>
          </p:contentPart>
        </mc:Choice>
        <mc:Fallback xmlns=""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426E2B46-4680-094F-676E-8BB06E1D19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1969" y="4288913"/>
                <a:ext cx="29160" cy="28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Billede 4">
            <a:extLst>
              <a:ext uri="{FF2B5EF4-FFF2-40B4-BE49-F238E27FC236}">
                <a16:creationId xmlns:a16="http://schemas.microsoft.com/office/drawing/2014/main" id="{454AC611-2EED-64E7-C4F9-5DB45575E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ekst&#10;&#10;Automatisk genereret beskrivelse">
            <a:extLst>
              <a:ext uri="{FF2B5EF4-FFF2-40B4-BE49-F238E27FC236}">
                <a16:creationId xmlns:a16="http://schemas.microsoft.com/office/drawing/2014/main" id="{4F22ABBC-3F2A-4A73-AB92-445D0F5D3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ekst, hus&#10;&#10;Automatisk genereret beskrivelse">
            <a:extLst>
              <a:ext uri="{FF2B5EF4-FFF2-40B4-BE49-F238E27FC236}">
                <a16:creationId xmlns:a16="http://schemas.microsoft.com/office/drawing/2014/main" id="{D336F1DF-E08C-481E-B768-CA04C179E5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481B4FF2-30D7-2197-52B2-22267FFE6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722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9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ekst, hus, skilt&#10;&#10;Automatisk genereret beskrivelse">
            <a:extLst>
              <a:ext uri="{FF2B5EF4-FFF2-40B4-BE49-F238E27FC236}">
                <a16:creationId xmlns:a16="http://schemas.microsoft.com/office/drawing/2014/main" id="{99176F98-BC5F-4002-B81F-A01CEBE56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783EE328-00F9-4AE9-8DA7-58E8E673A2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B20B7B4-EDA6-2E8F-D912-0CBA62436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" y="3048"/>
            <a:ext cx="12179808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lede 2" descr="Et billede, der indeholder tekst, bygning, hus, musik&#10;&#10;Automatisk genereret beskrivelse">
            <a:extLst>
              <a:ext uri="{FF2B5EF4-FFF2-40B4-BE49-F238E27FC236}">
                <a16:creationId xmlns:a16="http://schemas.microsoft.com/office/drawing/2014/main" id="{6CEFCE25-7543-46F3-8700-F1C8E1756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Billede 5" descr="Et billede, der indeholder tekst, hus, bygning, udendørs">
            <a:extLst>
              <a:ext uri="{FF2B5EF4-FFF2-40B4-BE49-F238E27FC236}">
                <a16:creationId xmlns:a16="http://schemas.microsoft.com/office/drawing/2014/main" id="{B1034C8B-5A42-4681-E10D-853285C11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6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Neumann, Jens</dc:creator>
  <cp:lastModifiedBy>Jens Neumann</cp:lastModifiedBy>
  <cp:revision>1</cp:revision>
  <dcterms:created xsi:type="dcterms:W3CDTF">2021-04-07T20:33:00Z</dcterms:created>
  <dcterms:modified xsi:type="dcterms:W3CDTF">2022-11-02T16:40:26Z</dcterms:modified>
</cp:coreProperties>
</file>